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01" autoAdjust="0"/>
    <p:restoredTop sz="96005" autoAdjust="0"/>
  </p:normalViewPr>
  <p:slideViewPr>
    <p:cSldViewPr snapToGrid="0" showGuides="1">
      <p:cViewPr varScale="1">
        <p:scale>
          <a:sx n="106" d="100"/>
          <a:sy n="106" d="100"/>
        </p:scale>
        <p:origin x="1218" y="954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0.37</c:v>
                </c:pt>
                <c:pt idx="1">
                  <c:v>0.32</c:v>
                </c:pt>
                <c:pt idx="2">
                  <c:v>0.31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0.52</c:v>
                </c:pt>
                <c:pt idx="1">
                  <c:v>0.31</c:v>
                </c:pt>
                <c:pt idx="2">
                  <c:v>0.17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0.51</c:v>
                </c:pt>
                <c:pt idx="1">
                  <c:v>0.31</c:v>
                </c:pt>
                <c:pt idx="2">
                  <c:v>0.17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0.52</c:v>
                </c:pt>
                <c:pt idx="1">
                  <c:v>0.31</c:v>
                </c:pt>
                <c:pt idx="2">
                  <c:v>0.17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</c:v>
                </c:pt>
                <c:pt idx="1">
                  <c:v>0.3</c:v>
                </c:pt>
                <c:pt idx="2">
                  <c:v>0.2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0.42</c:v>
                </c:pt>
                <c:pt idx="1">
                  <c:v>0.23</c:v>
                </c:pt>
                <c:pt idx="2">
                  <c:v>0.35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0.35</c:v>
                </c:pt>
                <c:pt idx="1">
                  <c:v>0.32</c:v>
                </c:pt>
                <c:pt idx="2">
                  <c:v>0.33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0.14000000000000001</c:v>
                </c:pt>
                <c:pt idx="1">
                  <c:v>0.35</c:v>
                </c:pt>
                <c:pt idx="2">
                  <c:v>0.43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0.37</c:v>
                </c:pt>
                <c:pt idx="1">
                  <c:v>0.38</c:v>
                </c:pt>
                <c:pt idx="2">
                  <c:v>0.27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0.67</c:v>
                </c:pt>
                <c:pt idx="1">
                  <c:v>0.11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0.93</c:v>
                </c:pt>
                <c:pt idx="1">
                  <c:v>7.0000000000000007E-2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0.42</c:v>
                </c:pt>
                <c:pt idx="1">
                  <c:v>0.23</c:v>
                </c:pt>
                <c:pt idx="2">
                  <c:v>0.35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0.31</c:v>
                </c:pt>
                <c:pt idx="2">
                  <c:v>0.14000000000000001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0.51</c:v>
                </c:pt>
                <c:pt idx="1">
                  <c:v>0.35</c:v>
                </c:pt>
                <c:pt idx="2">
                  <c:v>0.14000000000000001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B84613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B84613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Beechwood Medical Centre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60A Keighley Road,Ovenden, Halifax HX2 8AL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25%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539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135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B84613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https://gp-patient.co.uk/PatientExperiences?practicecode=B84613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18741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 dirty="0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02191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22013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Beechwood Medical Centre</a:t>
            </a:r>
          </a:p>
        </p:txBody>
      </p:sp>
      <p:sp>
        <p:nvSpPr>
          <p:cNvPr id="5" name="P_CHART2_LOWBASEMESSAGE" descr="67%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 descr="75%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 descr="67%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 descr="93%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65%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 descr="69%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75%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67%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93%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49%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67%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69%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65%</a:t>
            </a:r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2F421CC4-523C-A04B-FB6B-B921EE07C05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  <a:prstGeom prst="rect">
            <a:avLst/>
          </a:prstGeom>
        </p:spPr>
        <p:txBody>
          <a:bodyPr anchor="b"/>
          <a:lstStyle/>
          <a:p>
            <a:r>
              <a:rPr lang="en-US" dirty="0"/>
              <a:t>Survey results page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Beechwood Medical Centre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60A Keighley Road,Ovenden, Halifax HX2 8AL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B84613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25%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135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539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https://gp-patient.co.uk/PatientExperiences?practicecode=B84613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Beechwood Medical Centre</a:t>
            </a:r>
          </a:p>
        </p:txBody>
      </p:sp>
      <p:sp>
        <p:nvSpPr>
          <p:cNvPr id="2" name="P_CHART1_LOWBASEMESSAGE" descr="86%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 descr="86%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 descr="83%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 descr="83%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 descr="83%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 descr="80%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65%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86%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86%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83%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83%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83%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80%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65%</a:t>
            </a: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D234E59A-B58B-A1ED-31DB-E0953E6B5C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  <a:prstGeom prst="rect">
            <a:avLst/>
          </a:prstGeom>
        </p:spPr>
        <p:txBody>
          <a:bodyPr anchor="b"/>
          <a:lstStyle/>
          <a:p>
            <a:r>
              <a:rPr lang="en-US" dirty="0"/>
              <a:t>Survey results page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3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632</Words>
  <Application>Microsoft Office PowerPoint</Application>
  <PresentationFormat>Widescreen</PresentationFormat>
  <Paragraphs>210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Survey results page 1</vt:lpstr>
      <vt:lpstr>Survey results page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Katy Morson</cp:lastModifiedBy>
  <cp:revision>235</cp:revision>
  <dcterms:created xsi:type="dcterms:W3CDTF">2022-02-15T10:00:54Z</dcterms:created>
  <dcterms:modified xsi:type="dcterms:W3CDTF">2025-06-23T15:05:37Z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